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8" r:id="rId3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74"/>
  </p:normalViewPr>
  <p:slideViewPr>
    <p:cSldViewPr snapToGrid="0" snapToObjects="1">
      <p:cViewPr>
        <p:scale>
          <a:sx n="111" d="100"/>
          <a:sy n="111" d="100"/>
        </p:scale>
        <p:origin x="2920" y="-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D4331A-AC2D-D34B-8D21-192D625B7A3F}" type="datetimeFigureOut">
              <a:rPr lang="en-US" smtClean="0"/>
              <a:t>12/30/17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681FE0-7B98-3849-92D0-0C1AFB69D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838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44E3F-B9C6-EC4D-9201-BE3D88496EA4}" type="datetimeFigureOut">
              <a:rPr lang="en-US" smtClean="0"/>
              <a:t>12/30/17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1773B-15A9-284D-85DF-5C1E2D6EC1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44E3F-B9C6-EC4D-9201-BE3D88496EA4}" type="datetimeFigureOut">
              <a:rPr lang="en-US" smtClean="0"/>
              <a:t>12/30/17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1773B-15A9-284D-85DF-5C1E2D6EC1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44E3F-B9C6-EC4D-9201-BE3D88496EA4}" type="datetimeFigureOut">
              <a:rPr lang="en-US" smtClean="0"/>
              <a:t>12/30/17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1773B-15A9-284D-85DF-5C1E2D6EC1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44E3F-B9C6-EC4D-9201-BE3D88496EA4}" type="datetimeFigureOut">
              <a:rPr lang="en-US" smtClean="0"/>
              <a:t>12/30/17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1773B-15A9-284D-85DF-5C1E2D6EC1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44E3F-B9C6-EC4D-9201-BE3D88496EA4}" type="datetimeFigureOut">
              <a:rPr lang="en-US" smtClean="0"/>
              <a:t>12/30/17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1773B-15A9-284D-85DF-5C1E2D6EC1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44E3F-B9C6-EC4D-9201-BE3D88496EA4}" type="datetimeFigureOut">
              <a:rPr lang="en-US" smtClean="0"/>
              <a:t>12/30/17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1773B-15A9-284D-85DF-5C1E2D6EC1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44E3F-B9C6-EC4D-9201-BE3D88496EA4}" type="datetimeFigureOut">
              <a:rPr lang="en-US" smtClean="0"/>
              <a:t>12/30/17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1773B-15A9-284D-85DF-5C1E2D6EC1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44E3F-B9C6-EC4D-9201-BE3D88496EA4}" type="datetimeFigureOut">
              <a:rPr lang="en-US" smtClean="0"/>
              <a:t>12/30/17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1773B-15A9-284D-85DF-5C1E2D6EC1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44E3F-B9C6-EC4D-9201-BE3D88496EA4}" type="datetimeFigureOut">
              <a:rPr lang="en-US" smtClean="0"/>
              <a:t>12/30/17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1773B-15A9-284D-85DF-5C1E2D6EC1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44E3F-B9C6-EC4D-9201-BE3D88496EA4}" type="datetimeFigureOut">
              <a:rPr lang="en-US" smtClean="0"/>
              <a:t>12/30/17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1773B-15A9-284D-85DF-5C1E2D6EC1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44E3F-B9C6-EC4D-9201-BE3D88496EA4}" type="datetimeFigureOut">
              <a:rPr lang="en-US" smtClean="0"/>
              <a:t>12/30/17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1773B-15A9-284D-85DF-5C1E2D6EC1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44E3F-B9C6-EC4D-9201-BE3D88496EA4}" type="datetimeFigureOut">
              <a:rPr lang="en-US" smtClean="0"/>
              <a:t>12/30/17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1773B-15A9-284D-85DF-5C1E2D6EC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799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KG Sorry Not Sorry Chub" charset="0"/>
                <a:ea typeface="KG Sorry Not Sorry Chub" charset="0"/>
                <a:cs typeface="KG Sorry Not Sorry Chub" charset="0"/>
              </a:rPr>
              <a:t>December Week </a:t>
            </a:r>
            <a:r>
              <a:rPr lang="en-US" sz="3200" dirty="0" smtClean="0">
                <a:latin typeface="KG Sorry Not Sorry Chub" charset="0"/>
                <a:ea typeface="KG Sorry Not Sorry Chub" charset="0"/>
                <a:cs typeface="KG Sorry Not Sorry Chub" charset="0"/>
              </a:rPr>
              <a:t>1  </a:t>
            </a:r>
            <a:r>
              <a:rPr lang="en-US" sz="3200" dirty="0" err="1" smtClean="0">
                <a:latin typeface="KG Sorry Not Sorry Chub" charset="0"/>
                <a:ea typeface="KG Sorry Not Sorry Chub" charset="0"/>
                <a:cs typeface="KG Sorry Not Sorry Chub" charset="0"/>
              </a:rPr>
              <a:t>a_e</a:t>
            </a:r>
            <a:endParaRPr lang="en-US" sz="3200" dirty="0">
              <a:latin typeface="KG Sorry Not Sorry Chub" charset="0"/>
              <a:ea typeface="KG Sorry Not Sorry Chub" charset="0"/>
              <a:cs typeface="KG Sorry Not Sorry Chub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3702314"/>
              </p:ext>
            </p:extLst>
          </p:nvPr>
        </p:nvGraphicFramePr>
        <p:xfrm>
          <a:off x="188257" y="584774"/>
          <a:ext cx="6521824" cy="832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880"/>
                <a:gridCol w="4690981"/>
                <a:gridCol w="1532963"/>
              </a:tblGrid>
              <a:tr h="1613822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Monday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KG Primary Penmanship" charset="0"/>
                        <a:ea typeface="KG Primary Penmanship" charset="0"/>
                        <a:cs typeface="KG Primary Penmanship" charset="0"/>
                      </a:endParaRPr>
                    </a:p>
                  </a:txBody>
                  <a:tcPr vert="vert2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Distribute flash cards-go</a:t>
                      </a:r>
                      <a:r>
                        <a:rPr lang="en-US" sz="1500" b="0" baseline="0" dirty="0" smtClean="0">
                          <a:solidFill>
                            <a:schemeClr val="tx1"/>
                          </a:solidFill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 over new sight words</a:t>
                      </a:r>
                      <a:endParaRPr lang="en-US" sz="1500" b="0" dirty="0" smtClean="0">
                        <a:solidFill>
                          <a:schemeClr val="tx1"/>
                        </a:solidFill>
                        <a:latin typeface="KG Primary Penmanship" charset="0"/>
                        <a:ea typeface="KG Primary Penmanship" charset="0"/>
                        <a:cs typeface="KG Primary Penmanship" charset="0"/>
                      </a:endParaRP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Introduce </a:t>
                      </a:r>
                      <a:r>
                        <a:rPr lang="en-US" sz="1500" b="0" dirty="0" smtClean="0">
                          <a:solidFill>
                            <a:schemeClr val="tx1"/>
                          </a:solidFill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a</a:t>
                      </a:r>
                      <a:r>
                        <a:rPr lang="en-US" sz="1500" b="0" baseline="0" dirty="0" smtClean="0">
                          <a:solidFill>
                            <a:schemeClr val="tx1"/>
                          </a:solidFill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 consonant e</a:t>
                      </a:r>
                      <a:endParaRPr lang="en-US" sz="1500" b="0" dirty="0" smtClean="0">
                        <a:solidFill>
                          <a:schemeClr val="tx1"/>
                        </a:solidFill>
                        <a:latin typeface="KG Primary Penmanship" charset="0"/>
                        <a:ea typeface="KG Primary Penmanship" charset="0"/>
                        <a:cs typeface="KG Primary Penmanship" charset="0"/>
                      </a:endParaRP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Pictures</a:t>
                      </a:r>
                      <a:r>
                        <a:rPr lang="en-US" sz="1500" b="0" baseline="0" dirty="0" smtClean="0">
                          <a:solidFill>
                            <a:schemeClr val="tx1"/>
                          </a:solidFill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 with long a and short </a:t>
                      </a:r>
                      <a:r>
                        <a:rPr lang="en-US" sz="1500" b="0" dirty="0" smtClean="0">
                          <a:solidFill>
                            <a:schemeClr val="tx1"/>
                          </a:solidFill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sort &amp; word sort</a:t>
                      </a:r>
                      <a:endParaRPr lang="en-US" sz="1500" b="0" dirty="0" smtClean="0">
                        <a:solidFill>
                          <a:schemeClr val="tx1"/>
                        </a:solidFill>
                        <a:latin typeface="KG Primary Penmanship" charset="0"/>
                        <a:ea typeface="KG Primary Penmanship" charset="0"/>
                        <a:cs typeface="KG Primary Penmanship" charset="0"/>
                      </a:endParaRP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Have students read sort cards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1 sight word pyramid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1 page sight word worksheet</a:t>
                      </a:r>
                      <a:endParaRPr lang="en-US" sz="1500" b="0" dirty="0">
                        <a:solidFill>
                          <a:schemeClr val="tx1"/>
                        </a:solidFill>
                        <a:latin typeface="KG Primary Penmanship" charset="0"/>
                        <a:ea typeface="KG Primary Penmanship" charset="0"/>
                        <a:cs typeface="KG Primary Penmanship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285750" marR="0" lvl="0" indent="-28575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X’s </a:t>
                      </a:r>
                      <a:r>
                        <a:rPr lang="en-US" sz="1500" b="0" dirty="0" smtClean="0">
                          <a:solidFill>
                            <a:schemeClr val="tx1"/>
                          </a:solidFill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Sight Words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Funny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Little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Ate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Came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Four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endParaRPr lang="en-US" sz="1500" b="0" dirty="0">
                        <a:solidFill>
                          <a:schemeClr val="tx1"/>
                        </a:solidFill>
                        <a:latin typeface="KG Primary Penmanship" charset="0"/>
                        <a:ea typeface="KG Primary Penmanship" charset="0"/>
                        <a:cs typeface="KG Primary Penmanship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382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Tuesday</a:t>
                      </a:r>
                      <a:endParaRPr lang="en-US" sz="1600" dirty="0">
                        <a:latin typeface="KG Primary Penmanship" charset="0"/>
                        <a:ea typeface="KG Primary Penmanship" charset="0"/>
                        <a:cs typeface="KG Primary Penmanship" charset="0"/>
                      </a:endParaRPr>
                    </a:p>
                  </a:txBody>
                  <a:tcPr vert="vert2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sz="1500" dirty="0" smtClean="0"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Read</a:t>
                      </a:r>
                      <a:r>
                        <a:rPr lang="en-US" sz="1500" baseline="0" dirty="0" smtClean="0"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 words on </a:t>
                      </a:r>
                      <a:r>
                        <a:rPr lang="en-US" sz="1500" baseline="0" dirty="0" smtClean="0"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sort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sz="1500" baseline="0" dirty="0" smtClean="0"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Introduce </a:t>
                      </a:r>
                      <a:r>
                        <a:rPr lang="en-US" sz="1500" baseline="0" dirty="0" smtClean="0"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text-book walk</a:t>
                      </a:r>
                      <a:endParaRPr lang="en-US" sz="1500" baseline="0" dirty="0" smtClean="0">
                        <a:latin typeface="KG Primary Penmanship" charset="0"/>
                        <a:ea typeface="KG Primary Penmanship" charset="0"/>
                        <a:cs typeface="KG Primary Penmanship" charset="0"/>
                      </a:endParaRP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sz="1500" baseline="0" dirty="0" smtClean="0"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1 sight word pyramid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sz="1500" baseline="0" dirty="0" smtClean="0"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1 page sight word worksheet</a:t>
                      </a:r>
                      <a:endParaRPr lang="en-US" sz="1500" dirty="0">
                        <a:latin typeface="KG Primary Penmanship" charset="0"/>
                        <a:ea typeface="KG Primary Penmanship" charset="0"/>
                        <a:cs typeface="KG Primary Penmanship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endParaRPr lang="en-US" sz="1500" dirty="0">
                        <a:latin typeface="KG Primary Penmanship" charset="0"/>
                        <a:ea typeface="KG Primary Penmanship" charset="0"/>
                        <a:cs typeface="KG Primary Penmanship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7135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Wednesday</a:t>
                      </a:r>
                      <a:endParaRPr lang="en-US" sz="1600" dirty="0">
                        <a:latin typeface="KG Primary Penmanship" charset="0"/>
                        <a:ea typeface="KG Primary Penmanship" charset="0"/>
                        <a:cs typeface="KG Primary Penmanship" charset="0"/>
                      </a:endParaRPr>
                    </a:p>
                  </a:txBody>
                  <a:tcPr vert="vert2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sz="1500" dirty="0" smtClean="0"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Build </a:t>
                      </a:r>
                      <a:r>
                        <a:rPr lang="en-US" sz="1500" dirty="0" smtClean="0"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words on magnetic board</a:t>
                      </a:r>
                    </a:p>
                    <a:p>
                      <a:pPr marL="285750" marR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1500" dirty="0" smtClean="0"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Reread text</a:t>
                      </a:r>
                    </a:p>
                    <a:p>
                      <a:pPr marL="285750" marR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1500" dirty="0" smtClean="0"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1 sight word pyramid</a:t>
                      </a:r>
                    </a:p>
                    <a:p>
                      <a:pPr marL="285750" marR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1500" dirty="0" smtClean="0"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1</a:t>
                      </a:r>
                      <a:r>
                        <a:rPr lang="en-US" sz="1500" baseline="0" dirty="0" smtClean="0"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 page s</a:t>
                      </a:r>
                      <a:r>
                        <a:rPr lang="en-US" sz="1500" dirty="0" smtClean="0"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ight word worksheet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endParaRPr lang="en-US" sz="1500" dirty="0">
                        <a:latin typeface="KG Primary Penmanship" charset="0"/>
                        <a:ea typeface="KG Primary Penmanship" charset="0"/>
                        <a:cs typeface="KG Primary Penmanship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382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Thursday</a:t>
                      </a:r>
                      <a:endParaRPr lang="en-US" sz="1600" dirty="0">
                        <a:latin typeface="KG Primary Penmanship" charset="0"/>
                        <a:ea typeface="KG Primary Penmanship" charset="0"/>
                        <a:cs typeface="KG Primary Penmanship" charset="0"/>
                      </a:endParaRPr>
                    </a:p>
                  </a:txBody>
                  <a:tcPr vert="vert2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sz="1500" dirty="0" smtClean="0"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Reread </a:t>
                      </a:r>
                      <a:r>
                        <a:rPr lang="en-US" sz="1500" dirty="0" smtClean="0"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text</a:t>
                      </a:r>
                      <a:endParaRPr lang="en-US" sz="1500" baseline="0" dirty="0" smtClean="0">
                        <a:latin typeface="KG Primary Penmanship" charset="0"/>
                        <a:ea typeface="KG Primary Penmanship" charset="0"/>
                        <a:cs typeface="KG Primary Penmanship" charset="0"/>
                      </a:endParaRP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sz="1500" baseline="0" dirty="0" smtClean="0"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Phonics worksheet</a:t>
                      </a:r>
                    </a:p>
                    <a:p>
                      <a:pPr marL="285750" marR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1500" dirty="0" smtClean="0"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1 sight word pyramid</a:t>
                      </a:r>
                    </a:p>
                    <a:p>
                      <a:pPr marL="285750" marR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1500" dirty="0" smtClean="0"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1 page sight word worksheet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indent="0" algn="ctr">
                        <a:buFont typeface="Arial" charset="0"/>
                        <a:buNone/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X’s </a:t>
                      </a:r>
                      <a:r>
                        <a:rPr lang="en-US" sz="1500" b="0" dirty="0" smtClean="0">
                          <a:solidFill>
                            <a:schemeClr val="tx1"/>
                          </a:solidFill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Sight Words</a:t>
                      </a:r>
                    </a:p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Funny</a:t>
                      </a:r>
                    </a:p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Help</a:t>
                      </a:r>
                    </a:p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Am</a:t>
                      </a:r>
                    </a:p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But</a:t>
                      </a:r>
                    </a:p>
                    <a:p>
                      <a:pPr marL="285750" indent="-285750" algn="l">
                        <a:buFont typeface="Arial" charset="0"/>
                        <a:buChar char="•"/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Do</a:t>
                      </a:r>
                    </a:p>
                    <a:p>
                      <a:pPr marL="285750" indent="-285750" algn="l">
                        <a:buFont typeface="Arial" charset="0"/>
                        <a:buChar char="•"/>
                      </a:pPr>
                      <a:endParaRPr lang="en-US" sz="1500" b="0" dirty="0">
                        <a:solidFill>
                          <a:schemeClr val="tx1"/>
                        </a:solidFill>
                        <a:latin typeface="KG Primary Penmanship" charset="0"/>
                        <a:ea typeface="KG Primary Penmanship" charset="0"/>
                        <a:cs typeface="KG Primary Penmanship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382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Friday</a:t>
                      </a:r>
                      <a:endParaRPr lang="en-US" sz="1600" dirty="0">
                        <a:latin typeface="KG Primary Penmanship" charset="0"/>
                        <a:ea typeface="KG Primary Penmanship" charset="0"/>
                        <a:cs typeface="KG Primary Penmanship" charset="0"/>
                      </a:endParaRPr>
                    </a:p>
                  </a:txBody>
                  <a:tcPr vert="vert2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sz="1500" dirty="0" smtClean="0"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Turn in yesterday’s sight words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sz="1500" dirty="0" smtClean="0"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New</a:t>
                      </a:r>
                      <a:r>
                        <a:rPr lang="en-US" sz="1500" baseline="0" dirty="0" smtClean="0"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 text with comprehension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sz="1500" baseline="0" dirty="0" smtClean="0"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1 sight word pyramid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sz="1500" baseline="0" dirty="0" smtClean="0"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1 page sight word worksheet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endParaRPr lang="en-US" sz="1500" dirty="0">
                        <a:latin typeface="KG Primary Penmanship" charset="0"/>
                        <a:ea typeface="KG Primary Penmanship" charset="0"/>
                        <a:cs typeface="KG Primary Penmanship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1397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3116683"/>
              </p:ext>
            </p:extLst>
          </p:nvPr>
        </p:nvGraphicFramePr>
        <p:xfrm>
          <a:off x="208342" y="316375"/>
          <a:ext cx="6423951" cy="713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1317"/>
                <a:gridCol w="2141317"/>
                <a:gridCol w="214131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7200" b="0" dirty="0" smtClean="0">
                          <a:solidFill>
                            <a:schemeClr val="tx1"/>
                          </a:solidFill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clam</a:t>
                      </a:r>
                      <a:endParaRPr lang="en-US" sz="7200" b="0" dirty="0">
                        <a:solidFill>
                          <a:schemeClr val="tx1"/>
                        </a:solidFill>
                        <a:latin typeface="KG Primary Penmanship" charset="0"/>
                        <a:ea typeface="KG Primary Penmanship" charset="0"/>
                        <a:cs typeface="KG Primary Penmanship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0" dirty="0" smtClean="0">
                          <a:solidFill>
                            <a:schemeClr val="tx1"/>
                          </a:solidFill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plane</a:t>
                      </a:r>
                      <a:endParaRPr lang="en-US" sz="7200" b="0" dirty="0">
                        <a:solidFill>
                          <a:schemeClr val="tx1"/>
                        </a:solidFill>
                        <a:latin typeface="KG Primary Penmanship" charset="0"/>
                        <a:ea typeface="KG Primary Penmanship" charset="0"/>
                        <a:cs typeface="KG Primary Penmanship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b="0" dirty="0" smtClean="0">
                          <a:solidFill>
                            <a:schemeClr val="tx1"/>
                          </a:solidFill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same</a:t>
                      </a:r>
                      <a:endParaRPr lang="en-US" sz="7200" b="0" dirty="0">
                        <a:solidFill>
                          <a:schemeClr val="tx1"/>
                        </a:solidFill>
                        <a:latin typeface="KG Primary Penmanship" charset="0"/>
                        <a:ea typeface="KG Primary Penmanship" charset="0"/>
                        <a:cs typeface="KG Primary Penmanship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7200" dirty="0" smtClean="0"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stamp</a:t>
                      </a:r>
                      <a:endParaRPr lang="en-US" sz="7200" dirty="0">
                        <a:latin typeface="KG Primary Penmanship" charset="0"/>
                        <a:ea typeface="KG Primary Penmanship" charset="0"/>
                        <a:cs typeface="KG Primary Penmanship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dirty="0" smtClean="0"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cape</a:t>
                      </a:r>
                      <a:endParaRPr lang="en-US" sz="7200" dirty="0">
                        <a:latin typeface="KG Primary Penmanship" charset="0"/>
                        <a:ea typeface="KG Primary Penmanship" charset="0"/>
                        <a:cs typeface="KG Primary Penmanship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dirty="0" smtClean="0"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safe</a:t>
                      </a:r>
                      <a:endParaRPr lang="en-US" sz="7200" dirty="0">
                        <a:latin typeface="KG Primary Penmanship" charset="0"/>
                        <a:ea typeface="KG Primary Penmanship" charset="0"/>
                        <a:cs typeface="KG Primary Penmanship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7200" dirty="0" smtClean="0"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flag</a:t>
                      </a:r>
                      <a:endParaRPr lang="en-US" sz="7200" dirty="0">
                        <a:latin typeface="KG Primary Penmanship" charset="0"/>
                        <a:ea typeface="KG Primary Penmanship" charset="0"/>
                        <a:cs typeface="KG Primary Penmanship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dirty="0" smtClean="0"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page</a:t>
                      </a:r>
                      <a:endParaRPr lang="en-US" sz="7200" dirty="0">
                        <a:latin typeface="KG Primary Penmanship" charset="0"/>
                        <a:ea typeface="KG Primary Penmanship" charset="0"/>
                        <a:cs typeface="KG Primary Penmanship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dirty="0" smtClean="0"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gave</a:t>
                      </a:r>
                      <a:endParaRPr lang="en-US" sz="7200" dirty="0">
                        <a:latin typeface="KG Primary Penmanship" charset="0"/>
                        <a:ea typeface="KG Primary Penmanship" charset="0"/>
                        <a:cs typeface="KG Primary Penmanship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7200" dirty="0" smtClean="0"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glass</a:t>
                      </a:r>
                      <a:endParaRPr lang="en-US" sz="7200" dirty="0">
                        <a:latin typeface="KG Primary Penmanship" charset="0"/>
                        <a:ea typeface="KG Primary Penmanship" charset="0"/>
                        <a:cs typeface="KG Primary Penmanship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dirty="0" smtClean="0"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flap</a:t>
                      </a:r>
                      <a:endParaRPr lang="en-US" sz="7200" dirty="0">
                        <a:latin typeface="KG Primary Penmanship" charset="0"/>
                        <a:ea typeface="KG Primary Penmanship" charset="0"/>
                        <a:cs typeface="KG Primary Penmanship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dirty="0" smtClean="0"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gate</a:t>
                      </a:r>
                      <a:endParaRPr lang="en-US" sz="7200" dirty="0">
                        <a:latin typeface="KG Primary Penmanship" charset="0"/>
                        <a:ea typeface="KG Primary Penmanship" charset="0"/>
                        <a:cs typeface="KG Primary Penmanship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7200" dirty="0" smtClean="0"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slap</a:t>
                      </a:r>
                      <a:endParaRPr lang="en-US" sz="7200" dirty="0">
                        <a:latin typeface="KG Primary Penmanship" charset="0"/>
                        <a:ea typeface="KG Primary Penmanship" charset="0"/>
                        <a:cs typeface="KG Primary Penmanship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dirty="0" smtClean="0"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tack</a:t>
                      </a:r>
                      <a:endParaRPr lang="en-US" sz="7200" dirty="0">
                        <a:latin typeface="KG Primary Penmanship" charset="0"/>
                        <a:ea typeface="KG Primary Penmanship" charset="0"/>
                        <a:cs typeface="KG Primary Penmanship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dirty="0" smtClean="0"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glade</a:t>
                      </a:r>
                      <a:endParaRPr lang="en-US" sz="7200" dirty="0">
                        <a:latin typeface="KG Primary Penmanship" charset="0"/>
                        <a:ea typeface="KG Primary Penmanship" charset="0"/>
                        <a:cs typeface="KG Primary Penmanship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7200" dirty="0" smtClean="0"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blast</a:t>
                      </a:r>
                      <a:endParaRPr lang="en-US" sz="7200" dirty="0">
                        <a:latin typeface="KG Primary Penmanship" charset="0"/>
                        <a:ea typeface="KG Primary Penmanship" charset="0"/>
                        <a:cs typeface="KG Primary Penmanship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dirty="0" smtClean="0"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black</a:t>
                      </a:r>
                      <a:endParaRPr lang="en-US" sz="7200" dirty="0">
                        <a:latin typeface="KG Primary Penmanship" charset="0"/>
                        <a:ea typeface="KG Primary Penmanship" charset="0"/>
                        <a:cs typeface="KG Primary Penmanship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200" dirty="0" smtClean="0">
                          <a:latin typeface="KG Primary Penmanship" charset="0"/>
                          <a:ea typeface="KG Primary Penmanship" charset="0"/>
                          <a:cs typeface="KG Primary Penmanship" charset="0"/>
                        </a:rPr>
                        <a:t>blaze</a:t>
                      </a:r>
                      <a:endParaRPr lang="en-US" sz="7200" dirty="0">
                        <a:latin typeface="KG Primary Penmanship" charset="0"/>
                        <a:ea typeface="KG Primary Penmanship" charset="0"/>
                        <a:cs typeface="KG Primary Penmanship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7051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5785</TotalTime>
  <Words>141</Words>
  <Application>Microsoft Macintosh PowerPoint</Application>
  <PresentationFormat>Letter Paper (8.5x11 in)</PresentationFormat>
  <Paragraphs>58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Calibri</vt:lpstr>
      <vt:lpstr>Calibri Light</vt:lpstr>
      <vt:lpstr>KG Primary Penmanship</vt:lpstr>
      <vt:lpstr>KG Sorry Not Sorry Chub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Swinford</dc:creator>
  <cp:lastModifiedBy>Ashleigh Swinford</cp:lastModifiedBy>
  <cp:revision>21</cp:revision>
  <cp:lastPrinted>2017-12-12T15:44:02Z</cp:lastPrinted>
  <dcterms:created xsi:type="dcterms:W3CDTF">2017-12-04T21:55:49Z</dcterms:created>
  <dcterms:modified xsi:type="dcterms:W3CDTF">2017-12-30T13:40:53Z</dcterms:modified>
</cp:coreProperties>
</file>