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800" y="27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78B1-CC0B-0643-8010-4FE2FB6A8960}" type="datetimeFigureOut">
              <a:rPr lang="en-US" smtClean="0"/>
              <a:t>2/12/16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87243-DAC3-C549-90DF-084D90536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4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86125"/>
              </p:ext>
            </p:extLst>
          </p:nvPr>
        </p:nvGraphicFramePr>
        <p:xfrm>
          <a:off x="152400" y="76200"/>
          <a:ext cx="7620000" cy="9829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6087"/>
                <a:gridCol w="586087"/>
                <a:gridCol w="586086"/>
                <a:gridCol w="585212"/>
                <a:gridCol w="586086"/>
                <a:gridCol w="586087"/>
                <a:gridCol w="586087"/>
                <a:gridCol w="586086"/>
                <a:gridCol w="586087"/>
                <a:gridCol w="585212"/>
                <a:gridCol w="586961"/>
                <a:gridCol w="586961"/>
                <a:gridCol w="586961"/>
              </a:tblGrid>
              <a:tr h="520333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X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1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2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3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4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5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6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7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8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462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9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10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KG Second Chances Solid"/>
                          <a:cs typeface="KG Second Chances Solid"/>
                        </a:rPr>
                        <a:t>11</a:t>
                      </a:r>
                      <a:endParaRPr sz="20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7155"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KG Second Chances Solid"/>
                          <a:cs typeface="KG Second Chances Solid"/>
                        </a:rPr>
                        <a:t>12</a:t>
                      </a:r>
                      <a:endParaRPr sz="20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41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1 </a:t>
                      </a: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579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2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579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3 </a:t>
                      </a: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3x3=9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3x4=12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3x6=18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3x7=21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3x8=24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3x9=27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3x12=36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787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4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4x3=12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4x4=16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4x6=24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4x7=28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4x8=32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4x9=36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4x12=48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43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5 </a:t>
                      </a: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775787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6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6x3=16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6x4=24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6x6=36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6x7=42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6x8=48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6x9=54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6x12=72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787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7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7x3=21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7x4=28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7x6=42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7x7=49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7x8=56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7x9=63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7x12=84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790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8 </a:t>
                      </a: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8x3=24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8x4=32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8x6=48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8x7=56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8x8=64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8x9=72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8x12=96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41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9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20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9x3=27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9x4=36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9x6=54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9x7=63</a:t>
                      </a:r>
                      <a:r>
                        <a:rPr sz="1050" dirty="0" smtClean="0">
                          <a:latin typeface="KG Second Chances Solid"/>
                          <a:cs typeface="KG Second Chances Solid"/>
                        </a:rPr>
                        <a:t> 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9x8=72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sz="1050" dirty="0">
                          <a:latin typeface="KG Second Chances Solid"/>
                          <a:cs typeface="KG Second Chances Solid"/>
                        </a:rPr>
                        <a:t> </a:t>
                      </a: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9x9=81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KG Second Chances Solid"/>
                          <a:cs typeface="KG Second Chances Solid"/>
                        </a:rPr>
                        <a:t>9x12=108</a:t>
                      </a:r>
                      <a:endParaRPr sz="10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836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10 </a:t>
                      </a: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0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KG Second Chances Solid"/>
                          <a:cs typeface="KG Second Chances Solid"/>
                        </a:rPr>
                        <a:t> </a:t>
                      </a: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776836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en-US" sz="2000" spc="300" dirty="0" smtClean="0">
                          <a:latin typeface="KG Second Chances Solid"/>
                          <a:cs typeface="KG Second Chances Solid"/>
                        </a:rPr>
                        <a:t>1</a:t>
                      </a:r>
                      <a:endParaRPr sz="2000" spc="3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776836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lang="en-US" sz="2000" dirty="0" smtClean="0">
                          <a:latin typeface="KG Second Chances Solid"/>
                          <a:cs typeface="KG Second Chances Solid"/>
                        </a:rPr>
                        <a:t>12</a:t>
                      </a:r>
                      <a:endParaRPr sz="20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>
                      <a:solidFill>
                        <a:srgbClr val="000000"/>
                      </a:solidFill>
                      <a:prstDash val="soli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12x3=36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12x4=48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12x6=72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12x7=84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50" dirty="0" smtClean="0">
                          <a:latin typeface="KG Second Chances Solid"/>
                          <a:cs typeface="KG Second Chances Solid"/>
                        </a:rPr>
                        <a:t>12x8=96</a:t>
                      </a:r>
                      <a:endParaRPr sz="105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KG Second Chances Solid"/>
                          <a:cs typeface="KG Second Chances Solid"/>
                        </a:rPr>
                        <a:t>12x9=108</a:t>
                      </a:r>
                      <a:endParaRPr sz="10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</a:pPr>
                      <a:endParaRPr sz="24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64769" algn="l">
                        <a:lnSpc>
                          <a:spcPct val="100000"/>
                        </a:lnSpc>
                      </a:pPr>
                      <a:r>
                        <a:rPr lang="en-US" sz="900" dirty="0" smtClean="0">
                          <a:latin typeface="KG Second Chances Solid"/>
                          <a:cs typeface="KG Second Chances Solid"/>
                        </a:rPr>
                        <a:t>12x12=144</a:t>
                      </a:r>
                      <a:endParaRPr sz="900" dirty="0">
                        <a:latin typeface="KG Second Chances Solid"/>
                        <a:cs typeface="KG Second Chances Solid"/>
                      </a:endParaRPr>
                    </a:p>
                  </a:txBody>
                  <a:tcPr marL="0" marR="0" marT="0" marB="0" anchor="ctr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130300" y="6953428"/>
            <a:ext cx="59055" cy="2011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00" dirty="0">
                <a:latin typeface="Cambria"/>
                <a:cs typeface="Cambria"/>
              </a:rPr>
              <a:t>    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200" dirty="0">
                <a:latin typeface="Cambria"/>
                <a:cs typeface="Cambria"/>
              </a:rPr>
              <a:t>    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200" dirty="0">
                <a:latin typeface="Cambria"/>
                <a:cs typeface="Cambria"/>
              </a:rPr>
              <a:t>    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200" dirty="0">
                <a:latin typeface="Cambria"/>
                <a:cs typeface="Cambria"/>
              </a:rPr>
              <a:t>    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200" dirty="0">
                <a:latin typeface="Cambria"/>
                <a:cs typeface="Cambria"/>
              </a:rPr>
              <a:t>    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200" dirty="0">
                <a:latin typeface="Cambria"/>
                <a:cs typeface="Cambria"/>
              </a:rPr>
              <a:t>    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200" dirty="0">
                <a:latin typeface="Cambria"/>
                <a:cs typeface="Cambria"/>
              </a:rPr>
              <a:t>    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268</Words>
  <Application>Microsoft Macintosh PowerPoint</Application>
  <PresentationFormat>Custom</PresentationFormat>
  <Paragraphs>155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Ashleigh Swinford</cp:lastModifiedBy>
  <cp:revision>4</cp:revision>
  <dcterms:created xsi:type="dcterms:W3CDTF">2016-02-12T22:07:02Z</dcterms:created>
  <dcterms:modified xsi:type="dcterms:W3CDTF">2016-02-13T03:21:03Z</dcterms:modified>
</cp:coreProperties>
</file>